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7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8C0B77-6E4C-4436-ACE3-CDC2B3E19529}" v="18" dt="2026-04-16T04:45:37.442"/>
    <p1510:client id="{2BAA7137-B642-415B-A04D-062100B13320}" v="6" dt="2026-04-16T04:23:44.320"/>
    <p1510:client id="{CB3ECE45-176F-422A-A1CF-E52D4FEC2038}" v="1" dt="2026-04-16T04:21:52.3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内島　由佳子" userId="S::aa84033836@ms.nagasaki-u.ac.jp::02e13c73-ccd0-4e56-88b9-fdfcca9fe411" providerId="AD" clId="Web-{CB3ECE45-176F-422A-A1CF-E52D4FEC2038}"/>
    <pc:docChg chg="mod modSld modMainMaster setSldSz">
      <pc:chgData name="内島　由佳子" userId="S::aa84033836@ms.nagasaki-u.ac.jp::02e13c73-ccd0-4e56-88b9-fdfcca9fe411" providerId="AD" clId="Web-{CB3ECE45-176F-422A-A1CF-E52D4FEC2038}" dt="2026-04-16T04:21:52.368" v="0"/>
      <pc:docMkLst>
        <pc:docMk/>
      </pc:docMkLst>
      <pc:sldChg chg="modSp">
        <pc:chgData name="内島　由佳子" userId="S::aa84033836@ms.nagasaki-u.ac.jp::02e13c73-ccd0-4e56-88b9-fdfcca9fe411" providerId="AD" clId="Web-{CB3ECE45-176F-422A-A1CF-E52D4FEC2038}" dt="2026-04-16T04:21:52.368" v="0"/>
        <pc:sldMkLst>
          <pc:docMk/>
          <pc:sldMk cId="278358566" sldId="257"/>
        </pc:sldMkLst>
        <pc:spChg chg="mod">
          <ac:chgData name="内島　由佳子" userId="S::aa84033836@ms.nagasaki-u.ac.jp::02e13c73-ccd0-4e56-88b9-fdfcca9fe411" providerId="AD" clId="Web-{CB3ECE45-176F-422A-A1CF-E52D4FEC2038}" dt="2026-04-16T04:21:52.368" v="0"/>
          <ac:spMkLst>
            <pc:docMk/>
            <pc:sldMk cId="278358566" sldId="257"/>
            <ac:spMk id="4" creationId="{4E827367-93CE-43B5-B33F-CC0F57355D59}"/>
          </ac:spMkLst>
        </pc:spChg>
        <pc:graphicFrameChg chg="mod modGraphic">
          <ac:chgData name="内島　由佳子" userId="S::aa84033836@ms.nagasaki-u.ac.jp::02e13c73-ccd0-4e56-88b9-fdfcca9fe411" providerId="AD" clId="Web-{CB3ECE45-176F-422A-A1CF-E52D4FEC2038}" dt="2026-04-16T04:21:52.368" v="0"/>
          <ac:graphicFrameMkLst>
            <pc:docMk/>
            <pc:sldMk cId="278358566" sldId="257"/>
            <ac:graphicFrameMk id="7" creationId="{799FE1CF-8DB6-4144-B2D6-40F12D3F9DDF}"/>
          </ac:graphicFrameMkLst>
        </pc:graphicFrameChg>
        <pc:graphicFrameChg chg="mod modGraphic">
          <ac:chgData name="内島　由佳子" userId="S::aa84033836@ms.nagasaki-u.ac.jp::02e13c73-ccd0-4e56-88b9-fdfcca9fe411" providerId="AD" clId="Web-{CB3ECE45-176F-422A-A1CF-E52D4FEC2038}" dt="2026-04-16T04:21:52.368" v="0"/>
          <ac:graphicFrameMkLst>
            <pc:docMk/>
            <pc:sldMk cId="278358566" sldId="257"/>
            <ac:graphicFrameMk id="8" creationId="{5071E27E-51B4-4967-B02C-BFCA2E8122D3}"/>
          </ac:graphicFrameMkLst>
        </pc:graphicFrameChg>
        <pc:graphicFrameChg chg="mod modGraphic">
          <ac:chgData name="内島　由佳子" userId="S::aa84033836@ms.nagasaki-u.ac.jp::02e13c73-ccd0-4e56-88b9-fdfcca9fe411" providerId="AD" clId="Web-{CB3ECE45-176F-422A-A1CF-E52D4FEC2038}" dt="2026-04-16T04:21:52.368" v="0"/>
          <ac:graphicFrameMkLst>
            <pc:docMk/>
            <pc:sldMk cId="278358566" sldId="257"/>
            <ac:graphicFrameMk id="12" creationId="{871A53D4-300A-462F-99AA-3D431DFF760A}"/>
          </ac:graphicFrameMkLst>
        </pc:graphicFrameChg>
      </pc:sldChg>
      <pc:sldChg chg="modSp">
        <pc:chgData name="内島　由佳子" userId="S::aa84033836@ms.nagasaki-u.ac.jp::02e13c73-ccd0-4e56-88b9-fdfcca9fe411" providerId="AD" clId="Web-{CB3ECE45-176F-422A-A1CF-E52D4FEC2038}" dt="2026-04-16T04:21:52.368" v="0"/>
        <pc:sldMkLst>
          <pc:docMk/>
          <pc:sldMk cId="4065272929" sldId="258"/>
        </pc:sldMkLst>
        <pc:spChg chg="mod">
          <ac:chgData name="内島　由佳子" userId="S::aa84033836@ms.nagasaki-u.ac.jp::02e13c73-ccd0-4e56-88b9-fdfcca9fe411" providerId="AD" clId="Web-{CB3ECE45-176F-422A-A1CF-E52D4FEC2038}" dt="2026-04-16T04:21:52.368" v="0"/>
          <ac:spMkLst>
            <pc:docMk/>
            <pc:sldMk cId="4065272929" sldId="258"/>
            <ac:spMk id="2" creationId="{2A6C8ADA-C632-43DA-88E2-973998819AFE}"/>
          </ac:spMkLst>
        </pc:spChg>
        <pc:spChg chg="mod">
          <ac:chgData name="内島　由佳子" userId="S::aa84033836@ms.nagasaki-u.ac.jp::02e13c73-ccd0-4e56-88b9-fdfcca9fe411" providerId="AD" clId="Web-{CB3ECE45-176F-422A-A1CF-E52D4FEC2038}" dt="2026-04-16T04:21:52.368" v="0"/>
          <ac:spMkLst>
            <pc:docMk/>
            <pc:sldMk cId="4065272929" sldId="258"/>
            <ac:spMk id="3" creationId="{BCE26D19-3FA1-4947-999F-46EFFB065143}"/>
          </ac:spMkLst>
        </pc:spChg>
        <pc:spChg chg="mod">
          <ac:chgData name="内島　由佳子" userId="S::aa84033836@ms.nagasaki-u.ac.jp::02e13c73-ccd0-4e56-88b9-fdfcca9fe411" providerId="AD" clId="Web-{CB3ECE45-176F-422A-A1CF-E52D4FEC2038}" dt="2026-04-16T04:21:52.368" v="0"/>
          <ac:spMkLst>
            <pc:docMk/>
            <pc:sldMk cId="4065272929" sldId="258"/>
            <ac:spMk id="4" creationId="{8009EFB0-6A58-4614-9776-F9124FC890EE}"/>
          </ac:spMkLst>
        </pc:spChg>
      </pc:sldChg>
      <pc:sldMasterChg chg="modSp modSldLayout">
        <pc:chgData name="内島　由佳子" userId="S::aa84033836@ms.nagasaki-u.ac.jp::02e13c73-ccd0-4e56-88b9-fdfcca9fe411" providerId="AD" clId="Web-{CB3ECE45-176F-422A-A1CF-E52D4FEC2038}" dt="2026-04-16T04:21:52.368" v="0"/>
        <pc:sldMasterMkLst>
          <pc:docMk/>
          <pc:sldMasterMk cId="2655484069" sldId="2147483648"/>
        </pc:sldMasterMkLst>
        <pc:spChg chg="mod">
          <ac:chgData name="内島　由佳子" userId="S::aa84033836@ms.nagasaki-u.ac.jp::02e13c73-ccd0-4e56-88b9-fdfcca9fe411" providerId="AD" clId="Web-{CB3ECE45-176F-422A-A1CF-E52D4FEC2038}" dt="2026-04-16T04:21:52.368" v="0"/>
          <ac:spMkLst>
            <pc:docMk/>
            <pc:sldMasterMk cId="2655484069" sldId="2147483648"/>
            <ac:spMk id="2" creationId="{C8324B2C-16DA-4DCC-9769-DD0D59838E1A}"/>
          </ac:spMkLst>
        </pc:spChg>
        <pc:spChg chg="mod">
          <ac:chgData name="内島　由佳子" userId="S::aa84033836@ms.nagasaki-u.ac.jp::02e13c73-ccd0-4e56-88b9-fdfcca9fe411" providerId="AD" clId="Web-{CB3ECE45-176F-422A-A1CF-E52D4FEC2038}" dt="2026-04-16T04:21:52.368" v="0"/>
          <ac:spMkLst>
            <pc:docMk/>
            <pc:sldMasterMk cId="2655484069" sldId="2147483648"/>
            <ac:spMk id="3" creationId="{B1EB0C21-2DDE-4153-BF5F-87AB0CC7A797}"/>
          </ac:spMkLst>
        </pc:spChg>
        <pc:spChg chg="mod">
          <ac:chgData name="内島　由佳子" userId="S::aa84033836@ms.nagasaki-u.ac.jp::02e13c73-ccd0-4e56-88b9-fdfcca9fe411" providerId="AD" clId="Web-{CB3ECE45-176F-422A-A1CF-E52D4FEC2038}" dt="2026-04-16T04:21:52.368" v="0"/>
          <ac:spMkLst>
            <pc:docMk/>
            <pc:sldMasterMk cId="2655484069" sldId="2147483648"/>
            <ac:spMk id="4" creationId="{1579516C-ACE4-4704-99BD-A8F507CA25C2}"/>
          </ac:spMkLst>
        </pc:spChg>
        <pc:spChg chg="mod">
          <ac:chgData name="内島　由佳子" userId="S::aa84033836@ms.nagasaki-u.ac.jp::02e13c73-ccd0-4e56-88b9-fdfcca9fe411" providerId="AD" clId="Web-{CB3ECE45-176F-422A-A1CF-E52D4FEC2038}" dt="2026-04-16T04:21:52.368" v="0"/>
          <ac:spMkLst>
            <pc:docMk/>
            <pc:sldMasterMk cId="2655484069" sldId="2147483648"/>
            <ac:spMk id="5" creationId="{699294E8-037D-40A0-AD5E-C6472F6EDA6D}"/>
          </ac:spMkLst>
        </pc:spChg>
        <pc:spChg chg="mod">
          <ac:chgData name="内島　由佳子" userId="S::aa84033836@ms.nagasaki-u.ac.jp::02e13c73-ccd0-4e56-88b9-fdfcca9fe411" providerId="AD" clId="Web-{CB3ECE45-176F-422A-A1CF-E52D4FEC2038}" dt="2026-04-16T04:21:52.368" v="0"/>
          <ac:spMkLst>
            <pc:docMk/>
            <pc:sldMasterMk cId="2655484069" sldId="2147483648"/>
            <ac:spMk id="6" creationId="{EAD1112E-2FBC-480F-AAB5-2126623D36D6}"/>
          </ac:spMkLst>
        </pc:spChg>
        <pc:sldLayoutChg chg="modSp">
          <pc:chgData name="内島　由佳子" userId="S::aa84033836@ms.nagasaki-u.ac.jp::02e13c73-ccd0-4e56-88b9-fdfcca9fe411" providerId="AD" clId="Web-{CB3ECE45-176F-422A-A1CF-E52D4FEC2038}" dt="2026-04-16T04:21:52.368" v="0"/>
          <pc:sldLayoutMkLst>
            <pc:docMk/>
            <pc:sldMasterMk cId="2655484069" sldId="2147483648"/>
            <pc:sldLayoutMk cId="1847923126" sldId="2147483649"/>
          </pc:sldLayoutMkLst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1847923126" sldId="2147483649"/>
              <ac:spMk id="2" creationId="{4B7257BA-0589-4AAD-B6F4-572D077E3C48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1847923126" sldId="2147483649"/>
              <ac:spMk id="3" creationId="{E3BA5D50-8DC6-4F17-9EA0-752E84B870DA}"/>
            </ac:spMkLst>
          </pc:spChg>
        </pc:sldLayoutChg>
        <pc:sldLayoutChg chg="modSp">
          <pc:chgData name="内島　由佳子" userId="S::aa84033836@ms.nagasaki-u.ac.jp::02e13c73-ccd0-4e56-88b9-fdfcca9fe411" providerId="AD" clId="Web-{CB3ECE45-176F-422A-A1CF-E52D4FEC2038}" dt="2026-04-16T04:21:52.368" v="0"/>
          <pc:sldLayoutMkLst>
            <pc:docMk/>
            <pc:sldMasterMk cId="2655484069" sldId="2147483648"/>
            <pc:sldLayoutMk cId="2014777039" sldId="2147483651"/>
          </pc:sldLayoutMkLst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014777039" sldId="2147483651"/>
              <ac:spMk id="2" creationId="{1DDDAB30-E42C-457E-9D58-B652BF5F4D7C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014777039" sldId="2147483651"/>
              <ac:spMk id="3" creationId="{A11DD2BD-B3B0-4C0D-8444-6CEDBF9795F3}"/>
            </ac:spMkLst>
          </pc:spChg>
        </pc:sldLayoutChg>
        <pc:sldLayoutChg chg="modSp">
          <pc:chgData name="内島　由佳子" userId="S::aa84033836@ms.nagasaki-u.ac.jp::02e13c73-ccd0-4e56-88b9-fdfcca9fe411" providerId="AD" clId="Web-{CB3ECE45-176F-422A-A1CF-E52D4FEC2038}" dt="2026-04-16T04:21:52.368" v="0"/>
          <pc:sldLayoutMkLst>
            <pc:docMk/>
            <pc:sldMasterMk cId="2655484069" sldId="2147483648"/>
            <pc:sldLayoutMk cId="1341136056" sldId="2147483652"/>
          </pc:sldLayoutMkLst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1341136056" sldId="2147483652"/>
              <ac:spMk id="3" creationId="{21793896-E0B2-455B-B4E0-20196E8077DE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1341136056" sldId="2147483652"/>
              <ac:spMk id="4" creationId="{3D825570-DA3B-4A66-9FCA-A343BDF1CBD4}"/>
            </ac:spMkLst>
          </pc:spChg>
        </pc:sldLayoutChg>
        <pc:sldLayoutChg chg="modSp">
          <pc:chgData name="内島　由佳子" userId="S::aa84033836@ms.nagasaki-u.ac.jp::02e13c73-ccd0-4e56-88b9-fdfcca9fe411" providerId="AD" clId="Web-{CB3ECE45-176F-422A-A1CF-E52D4FEC2038}" dt="2026-04-16T04:21:52.368" v="0"/>
          <pc:sldLayoutMkLst>
            <pc:docMk/>
            <pc:sldMasterMk cId="2655484069" sldId="2147483648"/>
            <pc:sldLayoutMk cId="2315600687" sldId="2147483653"/>
          </pc:sldLayoutMkLst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315600687" sldId="2147483653"/>
              <ac:spMk id="2" creationId="{AD7EE907-D835-4560-8B9A-72454B4B3439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315600687" sldId="2147483653"/>
              <ac:spMk id="3" creationId="{7A00A9C5-A3D2-47A1-BFA5-3E158ED93A57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315600687" sldId="2147483653"/>
              <ac:spMk id="4" creationId="{FF01298E-C560-4A3F-9406-03580FBBB152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315600687" sldId="2147483653"/>
              <ac:spMk id="5" creationId="{88E96391-6FAC-45B0-AE78-298404D16701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315600687" sldId="2147483653"/>
              <ac:spMk id="6" creationId="{2226DBC8-BE1E-4153-A211-589716769C87}"/>
            </ac:spMkLst>
          </pc:spChg>
        </pc:sldLayoutChg>
        <pc:sldLayoutChg chg="modSp">
          <pc:chgData name="内島　由佳子" userId="S::aa84033836@ms.nagasaki-u.ac.jp::02e13c73-ccd0-4e56-88b9-fdfcca9fe411" providerId="AD" clId="Web-{CB3ECE45-176F-422A-A1CF-E52D4FEC2038}" dt="2026-04-16T04:21:52.368" v="0"/>
          <pc:sldLayoutMkLst>
            <pc:docMk/>
            <pc:sldMasterMk cId="2655484069" sldId="2147483648"/>
            <pc:sldLayoutMk cId="3823930540" sldId="2147483656"/>
          </pc:sldLayoutMkLst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3823930540" sldId="2147483656"/>
              <ac:spMk id="2" creationId="{CEFED70E-1CEC-444F-ABA9-1757D8B5A45F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3823930540" sldId="2147483656"/>
              <ac:spMk id="3" creationId="{2A0DF181-2012-4646-A81F-E61CA38CF5C8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3823930540" sldId="2147483656"/>
              <ac:spMk id="4" creationId="{4EF891EC-A444-4664-8FE0-06EA374367F0}"/>
            </ac:spMkLst>
          </pc:spChg>
        </pc:sldLayoutChg>
        <pc:sldLayoutChg chg="modSp">
          <pc:chgData name="内島　由佳子" userId="S::aa84033836@ms.nagasaki-u.ac.jp::02e13c73-ccd0-4e56-88b9-fdfcca9fe411" providerId="AD" clId="Web-{CB3ECE45-176F-422A-A1CF-E52D4FEC2038}" dt="2026-04-16T04:21:52.368" v="0"/>
          <pc:sldLayoutMkLst>
            <pc:docMk/>
            <pc:sldMasterMk cId="2655484069" sldId="2147483648"/>
            <pc:sldLayoutMk cId="2851104581" sldId="2147483657"/>
          </pc:sldLayoutMkLst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851104581" sldId="2147483657"/>
              <ac:spMk id="2" creationId="{CC3B4D9A-A44D-4463-9D88-F8E43355F59A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851104581" sldId="2147483657"/>
              <ac:spMk id="3" creationId="{2F20F182-5D1F-4824-B20B-09ADDF5C3290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2851104581" sldId="2147483657"/>
              <ac:spMk id="4" creationId="{F326AAD7-AD9F-40EA-9FC0-4AF3A793C887}"/>
            </ac:spMkLst>
          </pc:spChg>
        </pc:sldLayoutChg>
        <pc:sldLayoutChg chg="modSp">
          <pc:chgData name="内島　由佳子" userId="S::aa84033836@ms.nagasaki-u.ac.jp::02e13c73-ccd0-4e56-88b9-fdfcca9fe411" providerId="AD" clId="Web-{CB3ECE45-176F-422A-A1CF-E52D4FEC2038}" dt="2026-04-16T04:21:52.368" v="0"/>
          <pc:sldLayoutMkLst>
            <pc:docMk/>
            <pc:sldMasterMk cId="2655484069" sldId="2147483648"/>
            <pc:sldLayoutMk cId="3376319091" sldId="2147483659"/>
          </pc:sldLayoutMkLst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3376319091" sldId="2147483659"/>
              <ac:spMk id="2" creationId="{FA0B5226-6E82-49C5-B26F-31F925E98DAA}"/>
            </ac:spMkLst>
          </pc:spChg>
          <pc:spChg chg="mod">
            <ac:chgData name="内島　由佳子" userId="S::aa84033836@ms.nagasaki-u.ac.jp::02e13c73-ccd0-4e56-88b9-fdfcca9fe411" providerId="AD" clId="Web-{CB3ECE45-176F-422A-A1CF-E52D4FEC2038}" dt="2026-04-16T04:21:52.368" v="0"/>
            <ac:spMkLst>
              <pc:docMk/>
              <pc:sldMasterMk cId="2655484069" sldId="2147483648"/>
              <pc:sldLayoutMk cId="3376319091" sldId="2147483659"/>
              <ac:spMk id="3" creationId="{5C9A1F71-94F7-4FC4-B382-EF174ECC1B91}"/>
            </ac:spMkLst>
          </pc:spChg>
        </pc:sldLayoutChg>
      </pc:sldMasterChg>
    </pc:docChg>
  </pc:docChgLst>
  <pc:docChgLst>
    <pc:chgData name="内島　由佳子" userId="S::aa84033836@ms.nagasaki-u.ac.jp::02e13c73-ccd0-4e56-88b9-fdfcca9fe411" providerId="AD" clId="Web-{2BAA7137-B642-415B-A04D-062100B13320}"/>
    <pc:docChg chg="modSld">
      <pc:chgData name="内島　由佳子" userId="S::aa84033836@ms.nagasaki-u.ac.jp::02e13c73-ccd0-4e56-88b9-fdfcca9fe411" providerId="AD" clId="Web-{2BAA7137-B642-415B-A04D-062100B13320}" dt="2026-04-16T04:23:44.320" v="5" actId="1076"/>
      <pc:docMkLst>
        <pc:docMk/>
      </pc:docMkLst>
      <pc:sldChg chg="modSp">
        <pc:chgData name="内島　由佳子" userId="S::aa84033836@ms.nagasaki-u.ac.jp::02e13c73-ccd0-4e56-88b9-fdfcca9fe411" providerId="AD" clId="Web-{2BAA7137-B642-415B-A04D-062100B13320}" dt="2026-04-16T04:23:30.429" v="1" actId="1076"/>
        <pc:sldMkLst>
          <pc:docMk/>
          <pc:sldMk cId="278358566" sldId="257"/>
        </pc:sldMkLst>
        <pc:spChg chg="mod">
          <ac:chgData name="内島　由佳子" userId="S::aa84033836@ms.nagasaki-u.ac.jp::02e13c73-ccd0-4e56-88b9-fdfcca9fe411" providerId="AD" clId="Web-{2BAA7137-B642-415B-A04D-062100B13320}" dt="2026-04-16T04:23:30.429" v="1" actId="1076"/>
          <ac:spMkLst>
            <pc:docMk/>
            <pc:sldMk cId="278358566" sldId="257"/>
            <ac:spMk id="4" creationId="{4E827367-93CE-43B5-B33F-CC0F57355D59}"/>
          </ac:spMkLst>
        </pc:spChg>
      </pc:sldChg>
      <pc:sldChg chg="modSp">
        <pc:chgData name="内島　由佳子" userId="S::aa84033836@ms.nagasaki-u.ac.jp::02e13c73-ccd0-4e56-88b9-fdfcca9fe411" providerId="AD" clId="Web-{2BAA7137-B642-415B-A04D-062100B13320}" dt="2026-04-16T04:23:44.320" v="5" actId="1076"/>
        <pc:sldMkLst>
          <pc:docMk/>
          <pc:sldMk cId="4065272929" sldId="258"/>
        </pc:sldMkLst>
        <pc:spChg chg="mod">
          <ac:chgData name="内島　由佳子" userId="S::aa84033836@ms.nagasaki-u.ac.jp::02e13c73-ccd0-4e56-88b9-fdfcca9fe411" providerId="AD" clId="Web-{2BAA7137-B642-415B-A04D-062100B13320}" dt="2026-04-16T04:23:44.320" v="5" actId="1076"/>
          <ac:spMkLst>
            <pc:docMk/>
            <pc:sldMk cId="4065272929" sldId="258"/>
            <ac:spMk id="2" creationId="{2A6C8ADA-C632-43DA-88E2-973998819AFE}"/>
          </ac:spMkLst>
        </pc:spChg>
        <pc:spChg chg="mod">
          <ac:chgData name="内島　由佳子" userId="S::aa84033836@ms.nagasaki-u.ac.jp::02e13c73-ccd0-4e56-88b9-fdfcca9fe411" providerId="AD" clId="Web-{2BAA7137-B642-415B-A04D-062100B13320}" dt="2026-04-16T04:23:36.085" v="2" actId="14100"/>
          <ac:spMkLst>
            <pc:docMk/>
            <pc:sldMk cId="4065272929" sldId="258"/>
            <ac:spMk id="3" creationId="{BCE26D19-3FA1-4947-999F-46EFFB065143}"/>
          </ac:spMkLst>
        </pc:spChg>
        <pc:spChg chg="mod">
          <ac:chgData name="内島　由佳子" userId="S::aa84033836@ms.nagasaki-u.ac.jp::02e13c73-ccd0-4e56-88b9-fdfcca9fe411" providerId="AD" clId="Web-{2BAA7137-B642-415B-A04D-062100B13320}" dt="2026-04-16T04:23:40.929" v="4" actId="1076"/>
          <ac:spMkLst>
            <pc:docMk/>
            <pc:sldMk cId="4065272929" sldId="258"/>
            <ac:spMk id="4" creationId="{8009EFB0-6A58-4614-9776-F9124FC890EE}"/>
          </ac:spMkLst>
        </pc:spChg>
      </pc:sldChg>
    </pc:docChg>
  </pc:docChgLst>
  <pc:docChgLst>
    <pc:chgData name="内島　由佳子" userId="S::aa84033836@ms.nagasaki-u.ac.jp::02e13c73-ccd0-4e56-88b9-fdfcca9fe411" providerId="AD" clId="Web-{2B8C0B77-6E4C-4436-ACE3-CDC2B3E19529}"/>
    <pc:docChg chg="modSld">
      <pc:chgData name="内島　由佳子" userId="S::aa84033836@ms.nagasaki-u.ac.jp::02e13c73-ccd0-4e56-88b9-fdfcca9fe411" providerId="AD" clId="Web-{2B8C0B77-6E4C-4436-ACE3-CDC2B3E19529}" dt="2026-04-16T04:45:37.442" v="18" actId="14100"/>
      <pc:docMkLst>
        <pc:docMk/>
      </pc:docMkLst>
      <pc:sldChg chg="modSp">
        <pc:chgData name="内島　由佳子" userId="S::aa84033836@ms.nagasaki-u.ac.jp::02e13c73-ccd0-4e56-88b9-fdfcca9fe411" providerId="AD" clId="Web-{2B8C0B77-6E4C-4436-ACE3-CDC2B3E19529}" dt="2026-04-16T04:45:37.442" v="18" actId="14100"/>
        <pc:sldMkLst>
          <pc:docMk/>
          <pc:sldMk cId="4065272929" sldId="258"/>
        </pc:sldMkLst>
        <pc:spChg chg="mod">
          <ac:chgData name="内島　由佳子" userId="S::aa84033836@ms.nagasaki-u.ac.jp::02e13c73-ccd0-4e56-88b9-fdfcca9fe411" providerId="AD" clId="Web-{2B8C0B77-6E4C-4436-ACE3-CDC2B3E19529}" dt="2026-04-16T04:45:37.442" v="18" actId="14100"/>
          <ac:spMkLst>
            <pc:docMk/>
            <pc:sldMk cId="4065272929" sldId="258"/>
            <ac:spMk id="3" creationId="{BCE26D19-3FA1-4947-999F-46EFFB06514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E3EF9-AC20-47D6-BE97-90A36950F6EB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AAC46-4489-4F51-8CA6-EC0A4763A3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177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7257BA-0589-4AAD-B6F4-572D077E3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3BA5D50-8DC6-4F17-9EA0-752E84B87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8C80CB-17FE-40ED-94B2-4D6BADF23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6DBD09-A9B3-4EB5-93FB-0288A1134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BB5651-31F7-486A-9650-3135477E4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92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87193C-C05E-4AAB-965E-753097594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CAABBC6-64C1-4BA2-A797-CD56777BB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2EB2F6-8A3F-43E1-8F50-D42E6078B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318238-21AE-44B6-B44D-BDBAC3432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7DD229-AEE3-4B59-8F45-1704924D3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824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0B5226-6E82-49C5-B26F-31F925E98D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9A1F71-94F7-4FC4-B382-EF174ECC1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15E5C6-3BFE-4F90-A557-60F4A53E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D4F6CF-9059-4914-8CB7-2ABE43D8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474492-E284-4631-A965-B7141F76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31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6C5F60-9986-4AFE-8C92-AA24BD5B2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EBC8DA-230D-40AA-9669-F325DC293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E7AAF-4A39-4E20-A27D-E37C1EA3B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791924-E1D2-4504-8FC1-EDBC2B9F4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796BCB-02F8-42FB-B0E9-708ED874E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6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DDAB30-E42C-457E-9D58-B652BF5F4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1DD2BD-B3B0-4C0D-8444-6CEDBF979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50DE21-3CB0-4D3D-A7B1-319E7FBB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D110B5-6A04-4DFD-AA96-8A96C68D0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6143D4-3E17-4256-86B6-B2BFBDDF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77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C56837-394C-4C1A-B61D-522511BF3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793896-E0B2-455B-B4E0-20196E807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825570-DA3B-4A66-9FCA-A343BDF1C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46EA44-1EF2-415D-87C8-339A50E71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6F04C8-1F50-49F1-96BB-F537A4E3C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C70D3B-03E1-426C-BACB-A68AD1E8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13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EE907-D835-4560-8B9A-72454B4B3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00A9C5-A3D2-47A1-BFA5-3E158ED93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F01298E-C560-4A3F-9406-03580FBBB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E96391-6FAC-45B0-AE78-298404D16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26DBC8-BE1E-4153-A211-589716769C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66DCEC6-3D9F-4EEB-8946-E46B249A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C2316AD-3E2E-495C-90F2-ABEC24F8E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9F48B77-B6E1-4C1A-BF4E-C9FDF78C6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600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1C36BF-DE6A-4BF2-AECC-A701F069B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988847E-7E76-4B14-B2A4-FBB2370A3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8BA3B1B-31FE-436B-905A-DC70BDCF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C728C5-9F60-4D98-BDC0-6E9137B2E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62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60FE4B6-2C18-4A1D-A15A-9F5FB122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C745B49-E5FF-4847-9110-E1229BF5C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A1B65F-E32A-47F8-B3D0-0072763B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3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ED70E-1CEC-444F-ABA9-1757D8B5A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0DF181-2012-4646-A81F-E61CA38CF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F891EC-A444-4664-8FE0-06EA37436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6698C1-9D22-4D3E-9A8E-D0A4687E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8D83F8-D752-405E-81D2-3CAC7AF07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195318-3564-4E7A-96C5-F21ED2576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93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3B4D9A-A44D-4463-9D88-F8E43355F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F20F182-5D1F-4824-B20B-09ADDF5C32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26AAD7-AD9F-40EA-9FC0-4AF3A793C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BFE050-5E1C-4522-A9D2-3500E7AD8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412AB4-0D17-4578-B906-49C4B33FF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626EFB-7A30-49C5-AAB6-ABC449BEA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10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324B2C-16DA-4DCC-9769-DD0D59838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EB0C21-2DDE-4153-BF5F-87AB0CC7A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79516C-ACE4-4704-99BD-A8F507CA25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8235E-6010-4765-A015-1D0684F56483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9294E8-037D-40A0-AD5E-C6472F6ED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D1112E-2FBC-480F-AAB5-2126623D3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1A653-4AD6-4F4B-BCE3-59404EBC3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48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6C8ADA-C632-43DA-88E2-973998819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1" y="264731"/>
            <a:ext cx="3366654" cy="27699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ja-JP" altLang="en-US" sz="1350">
                <a:solidFill>
                  <a:srgbClr val="000000"/>
                </a:solidFill>
                <a:latin typeface="+mj-lt"/>
                <a:ea typeface="Noto Sans JP" panose="020B0200000000000000" pitchFamily="50" charset="-128"/>
              </a:rPr>
              <a:t>長崎の魅力に関する提案（スライド１枚）</a:t>
            </a:r>
            <a:endParaRPr kumimoji="1" lang="ja-JP" altLang="en-US" sz="135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E26D19-3FA1-4947-999F-46EFFB065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1" y="1328066"/>
            <a:ext cx="7886700" cy="3860233"/>
          </a:xfrm>
          <a:ln>
            <a:solidFill>
              <a:schemeClr val="tx1"/>
            </a:solidFill>
            <a:prstDash val="dashDot"/>
          </a:ln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ja-JP" altLang="en-US" sz="1350" i="0">
                <a:solidFill>
                  <a:srgbClr val="000000"/>
                </a:solidFill>
                <a:effectLst/>
                <a:latin typeface="+mj-lt"/>
                <a:ea typeface="Noto Sans JP" panose="020B0200000000000000" pitchFamily="50" charset="-128"/>
              </a:rPr>
              <a:t>今回のバスツアーは、長崎魅力共創プロジェクトとして、長崎の歴史・文化・自然を深く理解し、地域の魅力を再発見することを目的として行っています。</a:t>
            </a:r>
            <a:endParaRPr lang="en-US" altLang="ja-JP" sz="1350" i="0">
              <a:solidFill>
                <a:srgbClr val="000000"/>
              </a:solidFill>
              <a:effectLst/>
              <a:latin typeface="+mj-lt"/>
              <a:ea typeface="Noto Sans JP" panose="020B0200000000000000" pitchFamily="50" charset="-128"/>
            </a:endParaRPr>
          </a:p>
          <a:p>
            <a:pPr algn="l"/>
            <a:r>
              <a:rPr lang="ja-JP" altLang="en-US" sz="1350">
                <a:solidFill>
                  <a:srgbClr val="000000"/>
                </a:solidFill>
                <a:latin typeface="+mj-lt"/>
                <a:ea typeface="Noto Sans JP" panose="020B0200000000000000" pitchFamily="50" charset="-128"/>
              </a:rPr>
              <a:t>事前審査では、長崎の魅力に関する提案を行ってください。</a:t>
            </a:r>
            <a:endParaRPr lang="en-US" altLang="ja-JP" sz="1350">
              <a:solidFill>
                <a:srgbClr val="000000"/>
              </a:solidFill>
              <a:latin typeface="+mj-lt"/>
              <a:ea typeface="Noto Sans JP" panose="020B0200000000000000" pitchFamily="50" charset="-128"/>
            </a:endParaRPr>
          </a:p>
          <a:p>
            <a:pPr algn="l"/>
            <a:r>
              <a:rPr lang="ja-JP" altLang="en-US" sz="1350">
                <a:latin typeface="Noto Sans JP" panose="020B0200000000000000" pitchFamily="50" charset="-128"/>
                <a:ea typeface="Noto Sans JP"/>
              </a:rPr>
              <a:t>チーム名</a:t>
            </a:r>
            <a:r>
              <a:rPr lang="en-US" altLang="ja-JP" sz="1350">
                <a:latin typeface="Noto Sans JP" panose="020B0200000000000000" pitchFamily="50" charset="-128"/>
                <a:ea typeface="Noto Sans JP"/>
              </a:rPr>
              <a:t>※</a:t>
            </a:r>
            <a:r>
              <a:rPr lang="ja-JP" altLang="en-US" sz="1350">
                <a:latin typeface="Noto Sans JP" panose="020B0200000000000000" pitchFamily="50" charset="-128"/>
                <a:ea typeface="Noto Sans JP"/>
              </a:rPr>
              <a:t>と参加者を「様式①ー２」に記載してください。</a:t>
            </a:r>
            <a:endParaRPr lang="en-US" altLang="ja-JP" sz="1350">
              <a:latin typeface="Noto Sans JP" panose="020B0200000000000000" pitchFamily="50" charset="-128"/>
              <a:ea typeface="Noto Sans JP"/>
            </a:endParaRPr>
          </a:p>
          <a:p>
            <a:pPr marL="0" indent="0">
              <a:buNone/>
            </a:pPr>
            <a:r>
              <a:rPr lang="ja-JP" altLang="en-US" sz="1350">
                <a:latin typeface="Noto Sans JP" panose="020B0200000000000000" pitchFamily="50" charset="-128"/>
                <a:ea typeface="Noto Sans JP"/>
              </a:rPr>
              <a:t>　（</a:t>
            </a:r>
            <a:r>
              <a:rPr lang="en-US" altLang="ja-JP" sz="1350">
                <a:latin typeface="Noto Sans JP" panose="020B0200000000000000" pitchFamily="50" charset="-128"/>
                <a:ea typeface="Noto Sans JP"/>
              </a:rPr>
              <a:t>※</a:t>
            </a:r>
            <a:r>
              <a:rPr lang="ja-JP" altLang="en-US" sz="1350">
                <a:latin typeface="Noto Sans JP" panose="020B0200000000000000" pitchFamily="50" charset="-128"/>
                <a:ea typeface="Noto Sans JP"/>
              </a:rPr>
              <a:t>個人参加の場合は氏名欄のみでも可</a:t>
            </a:r>
            <a:endParaRPr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marL="0" indent="0">
              <a:buNone/>
            </a:pPr>
            <a:r>
              <a:rPr lang="ja-JP" altLang="en-US" sz="1350">
                <a:latin typeface="Noto Sans JP" panose="020B0200000000000000" pitchFamily="50" charset="-128"/>
                <a:ea typeface="Noto Sans JP"/>
              </a:rPr>
              <a:t>　　参加者の欄が不足する場合は適宜行を増やしてください。）</a:t>
            </a:r>
            <a:endParaRPr lang="ja-JP" altLang="en-US" sz="135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l"/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提出する際は</a:t>
            </a:r>
            <a:r>
              <a:rPr lang="en-US" altLang="ja-JP" sz="1350">
                <a:solidFill>
                  <a:srgbClr val="FF0000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PDF</a:t>
            </a:r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にして提出してください。</a:t>
            </a:r>
            <a:endParaRPr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l"/>
            <a:r>
              <a:rPr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締切以降に提出されたものは受付いたしません。</a:t>
            </a:r>
            <a:endParaRPr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l"/>
            <a:r>
              <a:rPr kumimoji="1"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提出後、成果報告会に参加できなくなった場合は、以下の連絡先にご連絡願います。</a:t>
            </a:r>
            <a:endParaRPr kumimoji="1"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marL="0" indent="0" algn="l">
              <a:buNone/>
            </a:pPr>
            <a:r>
              <a:rPr kumimoji="1"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　（連絡先　</a:t>
            </a:r>
            <a:r>
              <a:rPr kumimoji="1" lang="en-US" altLang="ja-JP" sz="1350">
                <a:latin typeface="Noto Sans JP" panose="020B0200000000000000" pitchFamily="50" charset="-128"/>
                <a:ea typeface="Noto Sans JP" panose="020B0200000000000000" pitchFamily="50" charset="-128"/>
              </a:rPr>
              <a:t>nagasaki-quest@ml.nagasaki-u.ac.jp</a:t>
            </a:r>
            <a:r>
              <a:rPr kumimoji="1"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）</a:t>
            </a:r>
            <a:endParaRPr kumimoji="1"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marL="0" indent="0" algn="r">
              <a:buNone/>
            </a:pPr>
            <a:endParaRPr kumimoji="1" lang="en-US" altLang="ja-JP" sz="135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marL="0" indent="0" algn="r">
              <a:buNone/>
            </a:pPr>
            <a:r>
              <a:rPr kumimoji="1" lang="ja-JP" altLang="en-US" sz="1350">
                <a:latin typeface="Noto Sans JP" panose="020B0200000000000000" pitchFamily="50" charset="-128"/>
                <a:ea typeface="Noto Sans JP" panose="020B0200000000000000" pitchFamily="50" charset="-128"/>
              </a:rPr>
              <a:t>注：スライド作成の際、この説明文は削除してください。</a:t>
            </a:r>
          </a:p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009EFB0-6A58-4614-9776-F9124FC890EE}"/>
              </a:ext>
            </a:extLst>
          </p:cNvPr>
          <p:cNvSpPr txBox="1"/>
          <p:nvPr/>
        </p:nvSpPr>
        <p:spPr>
          <a:xfrm>
            <a:off x="7841929" y="248541"/>
            <a:ext cx="104204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様式①ー１</a:t>
            </a:r>
          </a:p>
        </p:txBody>
      </p:sp>
    </p:spTree>
    <p:extLst>
      <p:ext uri="{BB962C8B-B14F-4D97-AF65-F5344CB8AC3E}">
        <p14:creationId xmlns:p14="http://schemas.microsoft.com/office/powerpoint/2010/main" val="4065272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799FE1CF-8DB6-4144-B2D6-40F12D3F9D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13651"/>
              </p:ext>
            </p:extLst>
          </p:nvPr>
        </p:nvGraphicFramePr>
        <p:xfrm>
          <a:off x="0" y="2507928"/>
          <a:ext cx="9144000" cy="17729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30144048"/>
                    </a:ext>
                  </a:extLst>
                </a:gridCol>
              </a:tblGrid>
              <a:tr h="337282">
                <a:tc>
                  <a:txBody>
                    <a:bodyPr/>
                    <a:lstStyle/>
                    <a:p>
                      <a:r>
                        <a:rPr kumimoji="1" lang="en-US" altLang="ja-JP" sz="1400"/>
                        <a:t>1.</a:t>
                      </a:r>
                      <a:r>
                        <a:rPr kumimoji="1" lang="ja-JP" altLang="en-US" sz="1400"/>
                        <a:t>長崎の魅力に関する提案の概要（</a:t>
                      </a:r>
                      <a:r>
                        <a:rPr kumimoji="1" lang="en-US" altLang="ja-JP" sz="1400"/>
                        <a:t>400</a:t>
                      </a:r>
                      <a:r>
                        <a:rPr kumimoji="1" lang="ja-JP" altLang="en-US" sz="1400"/>
                        <a:t>文字以内で作成してください）</a:t>
                      </a:r>
                      <a:endParaRPr kumimoji="1" lang="en-US" altLang="ja-JP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84084263"/>
                  </a:ext>
                </a:extLst>
              </a:tr>
              <a:tr h="1435660">
                <a:tc>
                  <a:txBody>
                    <a:bodyPr/>
                    <a:lstStyle/>
                    <a:p>
                      <a:endParaRPr kumimoji="1" lang="en-US" altLang="ja-JP" sz="9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514590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E827367-93CE-43B5-B33F-CC0F57355D59}"/>
              </a:ext>
            </a:extLst>
          </p:cNvPr>
          <p:cNvSpPr txBox="1"/>
          <p:nvPr/>
        </p:nvSpPr>
        <p:spPr>
          <a:xfrm>
            <a:off x="7751891" y="341011"/>
            <a:ext cx="119131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様式①ー２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5071E27E-51B4-4967-B02C-BFCA2E8122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5525807"/>
              </p:ext>
            </p:extLst>
          </p:nvPr>
        </p:nvGraphicFramePr>
        <p:xfrm>
          <a:off x="0" y="4350072"/>
          <a:ext cx="9144000" cy="16635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30144048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２</a:t>
                      </a:r>
                      <a:r>
                        <a:rPr kumimoji="1" lang="en-US" altLang="ja-JP" sz="1400"/>
                        <a:t>.</a:t>
                      </a:r>
                      <a:r>
                        <a:rPr kumimoji="1" lang="ja-JP" altLang="en-US" sz="1400"/>
                        <a:t>バスツアーに参加し、今後の学びや進路にどう活かしたいか（</a:t>
                      </a:r>
                      <a:r>
                        <a:rPr kumimoji="1" lang="en-US" altLang="ja-JP" sz="1400"/>
                        <a:t>400</a:t>
                      </a:r>
                      <a:r>
                        <a:rPr kumimoji="1" lang="ja-JP" altLang="en-US" sz="1400"/>
                        <a:t>文字以内で作成してください）</a:t>
                      </a:r>
                      <a:endParaRPr kumimoji="1" lang="en-US" altLang="ja-JP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84084263"/>
                  </a:ext>
                </a:extLst>
              </a:tr>
              <a:tr h="1381625"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514590"/>
                  </a:ext>
                </a:extLst>
              </a:tr>
            </a:tbl>
          </a:graphicData>
        </a:graphic>
      </p:graphicFrame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71A53D4-300A-462F-99AA-3D431DFF76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836047"/>
              </p:ext>
            </p:extLst>
          </p:nvPr>
        </p:nvGraphicFramePr>
        <p:xfrm>
          <a:off x="0" y="1076849"/>
          <a:ext cx="6096000" cy="1327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345">
                  <a:extLst>
                    <a:ext uri="{9D8B030D-6E8A-4147-A177-3AD203B41FA5}">
                      <a16:colId xmlns:a16="http://schemas.microsoft.com/office/drawing/2014/main" val="61124405"/>
                    </a:ext>
                  </a:extLst>
                </a:gridCol>
                <a:gridCol w="1588655">
                  <a:extLst>
                    <a:ext uri="{9D8B030D-6E8A-4147-A177-3AD203B41FA5}">
                      <a16:colId xmlns:a16="http://schemas.microsoft.com/office/drawing/2014/main" val="37802404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72306772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220720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17165264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101522777"/>
                    </a:ext>
                  </a:extLst>
                </a:gridCol>
              </a:tblGrid>
              <a:tr h="274942">
                <a:tc gridSpan="2">
                  <a:txBody>
                    <a:bodyPr/>
                    <a:lstStyle/>
                    <a:p>
                      <a:r>
                        <a:rPr kumimoji="1" lang="ja-JP" altLang="en-US" sz="1100"/>
                        <a:t>チーム名</a:t>
                      </a:r>
                      <a:r>
                        <a:rPr kumimoji="1" lang="ja-JP" altLang="en-US" sz="900"/>
                        <a:t>（複数で参加する場合）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100"/>
                        <a:t>〇〇〇〇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824062"/>
                  </a:ext>
                </a:extLst>
              </a:tr>
              <a:tr h="21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/>
                        <a:t>NO.</a:t>
                      </a:r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/>
                        <a:t>氏名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/>
                        <a:t>フリガナ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/>
                        <a:t>学部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/>
                        <a:t>学科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/>
                        <a:t>学年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12478826"/>
                  </a:ext>
                </a:extLst>
              </a:tr>
              <a:tr h="210600">
                <a:tc>
                  <a:txBody>
                    <a:bodyPr/>
                    <a:lstStyle/>
                    <a:p>
                      <a:r>
                        <a:rPr kumimoji="1" lang="ja-JP" altLang="en-US" sz="900"/>
                        <a:t>１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76308556"/>
                  </a:ext>
                </a:extLst>
              </a:tr>
              <a:tr h="210600">
                <a:tc>
                  <a:txBody>
                    <a:bodyPr/>
                    <a:lstStyle/>
                    <a:p>
                      <a:r>
                        <a:rPr kumimoji="1" lang="ja-JP" altLang="en-US" sz="900"/>
                        <a:t>２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12619699"/>
                  </a:ext>
                </a:extLst>
              </a:tr>
              <a:tr h="210600">
                <a:tc>
                  <a:txBody>
                    <a:bodyPr/>
                    <a:lstStyle/>
                    <a:p>
                      <a:r>
                        <a:rPr kumimoji="1" lang="ja-JP" altLang="en-US" sz="900"/>
                        <a:t>３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21659593"/>
                  </a:ext>
                </a:extLst>
              </a:tr>
              <a:tr h="210600">
                <a:tc>
                  <a:txBody>
                    <a:bodyPr/>
                    <a:lstStyle/>
                    <a:p>
                      <a:r>
                        <a:rPr kumimoji="1" lang="ja-JP" altLang="en-US" sz="900"/>
                        <a:t>４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0186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58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d4a0ab-ee34-4c2d-8d3e-3fc98d991745" xsi:nil="true"/>
    <lcf76f155ced4ddcb4097134ff3c332f xmlns="7cc5f518-b1b0-462a-a54b-bcebfc7ac09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CBD86F2CB71ED43978F20BD32BD7461" ma:contentTypeVersion="10" ma:contentTypeDescription="新しいドキュメントを作成します。" ma:contentTypeScope="" ma:versionID="909322536274ac3dd7aac3a9d58ceff7">
  <xsd:schema xmlns:xsd="http://www.w3.org/2001/XMLSchema" xmlns:xs="http://www.w3.org/2001/XMLSchema" xmlns:p="http://schemas.microsoft.com/office/2006/metadata/properties" xmlns:ns2="7cc5f518-b1b0-462a-a54b-bcebfc7ac091" xmlns:ns3="75d4a0ab-ee34-4c2d-8d3e-3fc98d991745" targetNamespace="http://schemas.microsoft.com/office/2006/metadata/properties" ma:root="true" ma:fieldsID="b480d57b59ab6d3929043b4499b54fa5" ns2:_="" ns3:_="">
    <xsd:import namespace="7cc5f518-b1b0-462a-a54b-bcebfc7ac091"/>
    <xsd:import namespace="75d4a0ab-ee34-4c2d-8d3e-3fc98d9917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c5f518-b1b0-462a-a54b-bcebfc7ac0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5dbca49-9807-4b4a-a9f6-911112dc69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4a0ab-ee34-4c2d-8d3e-3fc98d99174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e173352-1d82-46c3-9aea-81735e479803}" ma:internalName="TaxCatchAll" ma:showField="CatchAllData" ma:web="75d4a0ab-ee34-4c2d-8d3e-3fc98d9917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2E95D5-6269-4458-A635-53B8F921A1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80CFF0-3E51-4DFF-95F3-652EAB747998}">
  <ds:schemaRefs>
    <ds:schemaRef ds:uri="75d4a0ab-ee34-4c2d-8d3e-3fc98d991745"/>
    <ds:schemaRef ds:uri="7cc5f518-b1b0-462a-a54b-bcebfc7ac091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3308AA6-AEEC-4935-87BC-887ED482D3E6}">
  <ds:schemaRefs>
    <ds:schemaRef ds:uri="75d4a0ab-ee34-4c2d-8d3e-3fc98d991745"/>
    <ds:schemaRef ds:uri="7cc5f518-b1b0-462a-a54b-bcebfc7ac09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画面に合わせる (4:3)</PresentationFormat>
  <Slides>2</Slides>
  <Notes>0</Notes>
  <HiddenSlides>0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長崎の魅力に関する提案（スライド１枚）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内島　由佳子</dc:creator>
  <cp:revision>9</cp:revision>
  <dcterms:created xsi:type="dcterms:W3CDTF">2026-03-30T05:18:25Z</dcterms:created>
  <dcterms:modified xsi:type="dcterms:W3CDTF">2026-04-16T04:45:37Z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0x010100BCBD86F2CB71ED43978F20BD32BD7461</vt:lpwstr>
  </property>
  <property fmtid="{D5CDD505-2E9C-101B-9397-08002B2CF9AE}" pid="3" name="MediaServiceImageTags">
    <vt:lpwstr/>
  </property>
</Properties>
</file>