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1273C9-AE47-4521-92B4-CD720DDE79DE}" v="19" dt="2026-04-16T04:23:11.913"/>
    <p1510:client id="{BC0DB2D7-0C70-4D27-9F2C-27B7EC603878}" v="5" dt="2026-04-16T04:46:27.911"/>
    <p1510:client id="{D1BF56DC-8D6F-43BD-B12C-97C2B75D50D5}" v="1" dt="2026-04-16T04:21:00.3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内島　由佳子" userId="S::aa84033836@ms.nagasaki-u.ac.jp::02e13c73-ccd0-4e56-88b9-fdfcca9fe411" providerId="AD" clId="Web-{A71273C9-AE47-4521-92B4-CD720DDE79DE}"/>
    <pc:docChg chg="modSld">
      <pc:chgData name="内島　由佳子" userId="S::aa84033836@ms.nagasaki-u.ac.jp::02e13c73-ccd0-4e56-88b9-fdfcca9fe411" providerId="AD" clId="Web-{A71273C9-AE47-4521-92B4-CD720DDE79DE}" dt="2026-04-16T04:23:11.913" v="18" actId="1076"/>
      <pc:docMkLst>
        <pc:docMk/>
      </pc:docMkLst>
      <pc:sldChg chg="modSp">
        <pc:chgData name="内島　由佳子" userId="S::aa84033836@ms.nagasaki-u.ac.jp::02e13c73-ccd0-4e56-88b9-fdfcca9fe411" providerId="AD" clId="Web-{A71273C9-AE47-4521-92B4-CD720DDE79DE}" dt="2026-04-16T04:22:35.083" v="4" actId="1076"/>
        <pc:sldMkLst>
          <pc:docMk/>
          <pc:sldMk cId="4026288356" sldId="260"/>
        </pc:sldMkLst>
        <pc:spChg chg="mod">
          <ac:chgData name="内島　由佳子" userId="S::aa84033836@ms.nagasaki-u.ac.jp::02e13c73-ccd0-4e56-88b9-fdfcca9fe411" providerId="AD" clId="Web-{A71273C9-AE47-4521-92B4-CD720DDE79DE}" dt="2026-04-16T04:22:31.146" v="3" actId="1076"/>
          <ac:spMkLst>
            <pc:docMk/>
            <pc:sldMk cId="4026288356" sldId="260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A71273C9-AE47-4521-92B4-CD720DDE79DE}" dt="2026-04-16T04:22:35.083" v="4" actId="1076"/>
          <ac:spMkLst>
            <pc:docMk/>
            <pc:sldMk cId="4026288356" sldId="260"/>
            <ac:spMk id="6" creationId="{38DD9A5D-F0EB-4869-AA3C-2C62B264C001}"/>
          </ac:spMkLst>
        </pc:spChg>
      </pc:sldChg>
      <pc:sldChg chg="modSp">
        <pc:chgData name="内島　由佳子" userId="S::aa84033836@ms.nagasaki-u.ac.jp::02e13c73-ccd0-4e56-88b9-fdfcca9fe411" providerId="AD" clId="Web-{A71273C9-AE47-4521-92B4-CD720DDE79DE}" dt="2026-04-16T04:22:49.599" v="10" actId="1076"/>
        <pc:sldMkLst>
          <pc:docMk/>
          <pc:sldMk cId="1686796192" sldId="261"/>
        </pc:sldMkLst>
        <pc:spChg chg="mod">
          <ac:chgData name="内島　由佳子" userId="S::aa84033836@ms.nagasaki-u.ac.jp::02e13c73-ccd0-4e56-88b9-fdfcca9fe411" providerId="AD" clId="Web-{A71273C9-AE47-4521-92B4-CD720DDE79DE}" dt="2026-04-16T04:22:47.959" v="9" actId="1076"/>
          <ac:spMkLst>
            <pc:docMk/>
            <pc:sldMk cId="1686796192" sldId="261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A71273C9-AE47-4521-92B4-CD720DDE79DE}" dt="2026-04-16T04:22:49.599" v="10" actId="1076"/>
          <ac:spMkLst>
            <pc:docMk/>
            <pc:sldMk cId="1686796192" sldId="261"/>
            <ac:spMk id="6" creationId="{15BFD927-F2C7-428B-9AEA-41B52274567B}"/>
          </ac:spMkLst>
        </pc:spChg>
      </pc:sldChg>
      <pc:sldChg chg="modSp">
        <pc:chgData name="内島　由佳子" userId="S::aa84033836@ms.nagasaki-u.ac.jp::02e13c73-ccd0-4e56-88b9-fdfcca9fe411" providerId="AD" clId="Web-{A71273C9-AE47-4521-92B4-CD720DDE79DE}" dt="2026-04-16T04:23:01.022" v="14" actId="1076"/>
        <pc:sldMkLst>
          <pc:docMk/>
          <pc:sldMk cId="1218942340" sldId="262"/>
        </pc:sldMkLst>
        <pc:spChg chg="mod">
          <ac:chgData name="内島　由佳子" userId="S::aa84033836@ms.nagasaki-u.ac.jp::02e13c73-ccd0-4e56-88b9-fdfcca9fe411" providerId="AD" clId="Web-{A71273C9-AE47-4521-92B4-CD720DDE79DE}" dt="2026-04-16T04:22:56.725" v="12" actId="1076"/>
          <ac:spMkLst>
            <pc:docMk/>
            <pc:sldMk cId="1218942340" sldId="262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A71273C9-AE47-4521-92B4-CD720DDE79DE}" dt="2026-04-16T04:23:01.022" v="14" actId="1076"/>
          <ac:spMkLst>
            <pc:docMk/>
            <pc:sldMk cId="1218942340" sldId="262"/>
            <ac:spMk id="6" creationId="{91CA13C3-7D91-46B1-8C18-1794830A2D45}"/>
          </ac:spMkLst>
        </pc:spChg>
      </pc:sldChg>
      <pc:sldChg chg="modSp">
        <pc:chgData name="内島　由佳子" userId="S::aa84033836@ms.nagasaki-u.ac.jp::02e13c73-ccd0-4e56-88b9-fdfcca9fe411" providerId="AD" clId="Web-{A71273C9-AE47-4521-92B4-CD720DDE79DE}" dt="2026-04-16T04:23:11.913" v="18" actId="1076"/>
        <pc:sldMkLst>
          <pc:docMk/>
          <pc:sldMk cId="3616899880" sldId="263"/>
        </pc:sldMkLst>
        <pc:spChg chg="mod">
          <ac:chgData name="内島　由佳子" userId="S::aa84033836@ms.nagasaki-u.ac.jp::02e13c73-ccd0-4e56-88b9-fdfcca9fe411" providerId="AD" clId="Web-{A71273C9-AE47-4521-92B4-CD720DDE79DE}" dt="2026-04-16T04:23:08.225" v="16" actId="1076"/>
          <ac:spMkLst>
            <pc:docMk/>
            <pc:sldMk cId="3616899880" sldId="263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A71273C9-AE47-4521-92B4-CD720DDE79DE}" dt="2026-04-16T04:23:11.913" v="18" actId="1076"/>
          <ac:spMkLst>
            <pc:docMk/>
            <pc:sldMk cId="3616899880" sldId="263"/>
            <ac:spMk id="6" creationId="{BB37DD2C-FE85-46BC-8030-3B7C6779490D}"/>
          </ac:spMkLst>
        </pc:spChg>
      </pc:sldChg>
    </pc:docChg>
  </pc:docChgLst>
  <pc:docChgLst>
    <pc:chgData name="内島　由佳子" userId="S::aa84033836@ms.nagasaki-u.ac.jp::02e13c73-ccd0-4e56-88b9-fdfcca9fe411" providerId="AD" clId="Web-{D1BF56DC-8D6F-43BD-B12C-97C2B75D50D5}"/>
    <pc:docChg chg="mod modSld modMainMaster setSldSz">
      <pc:chgData name="内島　由佳子" userId="S::aa84033836@ms.nagasaki-u.ac.jp::02e13c73-ccd0-4e56-88b9-fdfcca9fe411" providerId="AD" clId="Web-{D1BF56DC-8D6F-43BD-B12C-97C2B75D50D5}" dt="2026-04-16T04:21:00.365" v="0"/>
      <pc:docMkLst>
        <pc:docMk/>
      </pc:docMkLst>
      <pc:sldChg chg="modSp">
        <pc:chgData name="内島　由佳子" userId="S::aa84033836@ms.nagasaki-u.ac.jp::02e13c73-ccd0-4e56-88b9-fdfcca9fe411" providerId="AD" clId="Web-{D1BF56DC-8D6F-43BD-B12C-97C2B75D50D5}" dt="2026-04-16T04:21:00.365" v="0"/>
        <pc:sldMkLst>
          <pc:docMk/>
          <pc:sldMk cId="1769123028" sldId="259"/>
        </pc:sldMkLst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1769123028" sldId="259"/>
            <ac:spMk id="2" creationId="{3C05AC5E-D9E0-438C-A431-B22C0F7ED4AB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1769123028" sldId="259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1769123028" sldId="259"/>
            <ac:spMk id="4" creationId="{344290E7-E3E2-44AB-8B4B-3E59FB6AE94D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1769123028" sldId="259"/>
            <ac:spMk id="6" creationId="{8776B8C7-B92C-43D4-861A-E5D05A96BC1E}"/>
          </ac:spMkLst>
        </pc:spChg>
      </pc:sldChg>
      <pc:sldChg chg="modSp">
        <pc:chgData name="内島　由佳子" userId="S::aa84033836@ms.nagasaki-u.ac.jp::02e13c73-ccd0-4e56-88b9-fdfcca9fe411" providerId="AD" clId="Web-{D1BF56DC-8D6F-43BD-B12C-97C2B75D50D5}" dt="2026-04-16T04:21:00.365" v="0"/>
        <pc:sldMkLst>
          <pc:docMk/>
          <pc:sldMk cId="4026288356" sldId="260"/>
        </pc:sldMkLst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4026288356" sldId="260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4026288356" sldId="260"/>
            <ac:spMk id="6" creationId="{38DD9A5D-F0EB-4869-AA3C-2C62B264C001}"/>
          </ac:spMkLst>
        </pc:spChg>
      </pc:sldChg>
      <pc:sldChg chg="modSp">
        <pc:chgData name="内島　由佳子" userId="S::aa84033836@ms.nagasaki-u.ac.jp::02e13c73-ccd0-4e56-88b9-fdfcca9fe411" providerId="AD" clId="Web-{D1BF56DC-8D6F-43BD-B12C-97C2B75D50D5}" dt="2026-04-16T04:21:00.365" v="0"/>
        <pc:sldMkLst>
          <pc:docMk/>
          <pc:sldMk cId="1686796192" sldId="261"/>
        </pc:sldMkLst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1686796192" sldId="261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1686796192" sldId="261"/>
            <ac:spMk id="6" creationId="{15BFD927-F2C7-428B-9AEA-41B52274567B}"/>
          </ac:spMkLst>
        </pc:spChg>
      </pc:sldChg>
      <pc:sldChg chg="modSp">
        <pc:chgData name="内島　由佳子" userId="S::aa84033836@ms.nagasaki-u.ac.jp::02e13c73-ccd0-4e56-88b9-fdfcca9fe411" providerId="AD" clId="Web-{D1BF56DC-8D6F-43BD-B12C-97C2B75D50D5}" dt="2026-04-16T04:21:00.365" v="0"/>
        <pc:sldMkLst>
          <pc:docMk/>
          <pc:sldMk cId="1218942340" sldId="262"/>
        </pc:sldMkLst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1218942340" sldId="262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1218942340" sldId="262"/>
            <ac:spMk id="6" creationId="{91CA13C3-7D91-46B1-8C18-1794830A2D45}"/>
          </ac:spMkLst>
        </pc:spChg>
      </pc:sldChg>
      <pc:sldChg chg="modSp">
        <pc:chgData name="内島　由佳子" userId="S::aa84033836@ms.nagasaki-u.ac.jp::02e13c73-ccd0-4e56-88b9-fdfcca9fe411" providerId="AD" clId="Web-{D1BF56DC-8D6F-43BD-B12C-97C2B75D50D5}" dt="2026-04-16T04:21:00.365" v="0"/>
        <pc:sldMkLst>
          <pc:docMk/>
          <pc:sldMk cId="3616899880" sldId="263"/>
        </pc:sldMkLst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3616899880" sldId="263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k cId="3616899880" sldId="263"/>
            <ac:spMk id="6" creationId="{BB37DD2C-FE85-46BC-8030-3B7C6779490D}"/>
          </ac:spMkLst>
        </pc:spChg>
      </pc:sldChg>
      <pc:sldMasterChg chg="modSp modSldLayout">
        <pc:chgData name="内島　由佳子" userId="S::aa84033836@ms.nagasaki-u.ac.jp::02e13c73-ccd0-4e56-88b9-fdfcca9fe411" providerId="AD" clId="Web-{D1BF56DC-8D6F-43BD-B12C-97C2B75D50D5}" dt="2026-04-16T04:21:00.365" v="0"/>
        <pc:sldMasterMkLst>
          <pc:docMk/>
          <pc:sldMasterMk cId="2655484069" sldId="2147483648"/>
        </pc:sldMasterMkLst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asterMk cId="2655484069" sldId="2147483648"/>
            <ac:spMk id="2" creationId="{C8324B2C-16DA-4DCC-9769-DD0D59838E1A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asterMk cId="2655484069" sldId="2147483648"/>
            <ac:spMk id="3" creationId="{B1EB0C21-2DDE-4153-BF5F-87AB0CC7A797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asterMk cId="2655484069" sldId="2147483648"/>
            <ac:spMk id="4" creationId="{1579516C-ACE4-4704-99BD-A8F507CA25C2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asterMk cId="2655484069" sldId="2147483648"/>
            <ac:spMk id="5" creationId="{699294E8-037D-40A0-AD5E-C6472F6EDA6D}"/>
          </ac:spMkLst>
        </pc:spChg>
        <pc:spChg chg="mod">
          <ac:chgData name="内島　由佳子" userId="S::aa84033836@ms.nagasaki-u.ac.jp::02e13c73-ccd0-4e56-88b9-fdfcca9fe411" providerId="AD" clId="Web-{D1BF56DC-8D6F-43BD-B12C-97C2B75D50D5}" dt="2026-04-16T04:21:00.365" v="0"/>
          <ac:spMkLst>
            <pc:docMk/>
            <pc:sldMasterMk cId="2655484069" sldId="2147483648"/>
            <ac:spMk id="6" creationId="{EAD1112E-2FBC-480F-AAB5-2126623D36D6}"/>
          </ac:spMkLst>
        </pc:spChg>
        <pc:sldLayoutChg chg="modSp">
          <pc:chgData name="内島　由佳子" userId="S::aa84033836@ms.nagasaki-u.ac.jp::02e13c73-ccd0-4e56-88b9-fdfcca9fe411" providerId="AD" clId="Web-{D1BF56DC-8D6F-43BD-B12C-97C2B75D50D5}" dt="2026-04-16T04:21:00.365" v="0"/>
          <pc:sldLayoutMkLst>
            <pc:docMk/>
            <pc:sldMasterMk cId="2655484069" sldId="2147483648"/>
            <pc:sldLayoutMk cId="1847923126" sldId="2147483649"/>
          </pc:sldLayoutMkLst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1847923126" sldId="2147483649"/>
              <ac:spMk id="2" creationId="{4B7257BA-0589-4AAD-B6F4-572D077E3C48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1847923126" sldId="2147483649"/>
              <ac:spMk id="3" creationId="{E3BA5D50-8DC6-4F17-9EA0-752E84B870DA}"/>
            </ac:spMkLst>
          </pc:spChg>
        </pc:sldLayoutChg>
        <pc:sldLayoutChg chg="modSp">
          <pc:chgData name="内島　由佳子" userId="S::aa84033836@ms.nagasaki-u.ac.jp::02e13c73-ccd0-4e56-88b9-fdfcca9fe411" providerId="AD" clId="Web-{D1BF56DC-8D6F-43BD-B12C-97C2B75D50D5}" dt="2026-04-16T04:21:00.365" v="0"/>
          <pc:sldLayoutMkLst>
            <pc:docMk/>
            <pc:sldMasterMk cId="2655484069" sldId="2147483648"/>
            <pc:sldLayoutMk cId="2014777039" sldId="2147483651"/>
          </pc:sldLayoutMkLst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014777039" sldId="2147483651"/>
              <ac:spMk id="2" creationId="{1DDDAB30-E42C-457E-9D58-B652BF5F4D7C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014777039" sldId="2147483651"/>
              <ac:spMk id="3" creationId="{A11DD2BD-B3B0-4C0D-8444-6CEDBF9795F3}"/>
            </ac:spMkLst>
          </pc:spChg>
        </pc:sldLayoutChg>
        <pc:sldLayoutChg chg="modSp">
          <pc:chgData name="内島　由佳子" userId="S::aa84033836@ms.nagasaki-u.ac.jp::02e13c73-ccd0-4e56-88b9-fdfcca9fe411" providerId="AD" clId="Web-{D1BF56DC-8D6F-43BD-B12C-97C2B75D50D5}" dt="2026-04-16T04:21:00.365" v="0"/>
          <pc:sldLayoutMkLst>
            <pc:docMk/>
            <pc:sldMasterMk cId="2655484069" sldId="2147483648"/>
            <pc:sldLayoutMk cId="1341136056" sldId="2147483652"/>
          </pc:sldLayoutMkLst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1341136056" sldId="2147483652"/>
              <ac:spMk id="3" creationId="{21793896-E0B2-455B-B4E0-20196E8077DE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1341136056" sldId="2147483652"/>
              <ac:spMk id="4" creationId="{3D825570-DA3B-4A66-9FCA-A343BDF1CBD4}"/>
            </ac:spMkLst>
          </pc:spChg>
        </pc:sldLayoutChg>
        <pc:sldLayoutChg chg="modSp">
          <pc:chgData name="内島　由佳子" userId="S::aa84033836@ms.nagasaki-u.ac.jp::02e13c73-ccd0-4e56-88b9-fdfcca9fe411" providerId="AD" clId="Web-{D1BF56DC-8D6F-43BD-B12C-97C2B75D50D5}" dt="2026-04-16T04:21:00.365" v="0"/>
          <pc:sldLayoutMkLst>
            <pc:docMk/>
            <pc:sldMasterMk cId="2655484069" sldId="2147483648"/>
            <pc:sldLayoutMk cId="2315600687" sldId="2147483653"/>
          </pc:sldLayoutMkLst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315600687" sldId="2147483653"/>
              <ac:spMk id="2" creationId="{AD7EE907-D835-4560-8B9A-72454B4B3439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315600687" sldId="2147483653"/>
              <ac:spMk id="3" creationId="{7A00A9C5-A3D2-47A1-BFA5-3E158ED93A57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315600687" sldId="2147483653"/>
              <ac:spMk id="4" creationId="{FF01298E-C560-4A3F-9406-03580FBBB152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315600687" sldId="2147483653"/>
              <ac:spMk id="5" creationId="{88E96391-6FAC-45B0-AE78-298404D16701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315600687" sldId="2147483653"/>
              <ac:spMk id="6" creationId="{2226DBC8-BE1E-4153-A211-589716769C87}"/>
            </ac:spMkLst>
          </pc:spChg>
        </pc:sldLayoutChg>
        <pc:sldLayoutChg chg="modSp">
          <pc:chgData name="内島　由佳子" userId="S::aa84033836@ms.nagasaki-u.ac.jp::02e13c73-ccd0-4e56-88b9-fdfcca9fe411" providerId="AD" clId="Web-{D1BF56DC-8D6F-43BD-B12C-97C2B75D50D5}" dt="2026-04-16T04:21:00.365" v="0"/>
          <pc:sldLayoutMkLst>
            <pc:docMk/>
            <pc:sldMasterMk cId="2655484069" sldId="2147483648"/>
            <pc:sldLayoutMk cId="3823930540" sldId="2147483656"/>
          </pc:sldLayoutMkLst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3823930540" sldId="2147483656"/>
              <ac:spMk id="2" creationId="{CEFED70E-1CEC-444F-ABA9-1757D8B5A45F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3823930540" sldId="2147483656"/>
              <ac:spMk id="3" creationId="{2A0DF181-2012-4646-A81F-E61CA38CF5C8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3823930540" sldId="2147483656"/>
              <ac:spMk id="4" creationId="{4EF891EC-A444-4664-8FE0-06EA374367F0}"/>
            </ac:spMkLst>
          </pc:spChg>
        </pc:sldLayoutChg>
        <pc:sldLayoutChg chg="modSp">
          <pc:chgData name="内島　由佳子" userId="S::aa84033836@ms.nagasaki-u.ac.jp::02e13c73-ccd0-4e56-88b9-fdfcca9fe411" providerId="AD" clId="Web-{D1BF56DC-8D6F-43BD-B12C-97C2B75D50D5}" dt="2026-04-16T04:21:00.365" v="0"/>
          <pc:sldLayoutMkLst>
            <pc:docMk/>
            <pc:sldMasterMk cId="2655484069" sldId="2147483648"/>
            <pc:sldLayoutMk cId="2851104581" sldId="2147483657"/>
          </pc:sldLayoutMkLst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851104581" sldId="2147483657"/>
              <ac:spMk id="2" creationId="{CC3B4D9A-A44D-4463-9D88-F8E43355F59A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851104581" sldId="2147483657"/>
              <ac:spMk id="3" creationId="{2F20F182-5D1F-4824-B20B-09ADDF5C3290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2851104581" sldId="2147483657"/>
              <ac:spMk id="4" creationId="{F326AAD7-AD9F-40EA-9FC0-4AF3A793C887}"/>
            </ac:spMkLst>
          </pc:spChg>
        </pc:sldLayoutChg>
        <pc:sldLayoutChg chg="modSp">
          <pc:chgData name="内島　由佳子" userId="S::aa84033836@ms.nagasaki-u.ac.jp::02e13c73-ccd0-4e56-88b9-fdfcca9fe411" providerId="AD" clId="Web-{D1BF56DC-8D6F-43BD-B12C-97C2B75D50D5}" dt="2026-04-16T04:21:00.365" v="0"/>
          <pc:sldLayoutMkLst>
            <pc:docMk/>
            <pc:sldMasterMk cId="2655484069" sldId="2147483648"/>
            <pc:sldLayoutMk cId="3376319091" sldId="2147483659"/>
          </pc:sldLayoutMkLst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3376319091" sldId="2147483659"/>
              <ac:spMk id="2" creationId="{FA0B5226-6E82-49C5-B26F-31F925E98DAA}"/>
            </ac:spMkLst>
          </pc:spChg>
          <pc:spChg chg="mod">
            <ac:chgData name="内島　由佳子" userId="S::aa84033836@ms.nagasaki-u.ac.jp::02e13c73-ccd0-4e56-88b9-fdfcca9fe411" providerId="AD" clId="Web-{D1BF56DC-8D6F-43BD-B12C-97C2B75D50D5}" dt="2026-04-16T04:21:00.365" v="0"/>
            <ac:spMkLst>
              <pc:docMk/>
              <pc:sldMasterMk cId="2655484069" sldId="2147483648"/>
              <pc:sldLayoutMk cId="3376319091" sldId="2147483659"/>
              <ac:spMk id="3" creationId="{5C9A1F71-94F7-4FC4-B382-EF174ECC1B91}"/>
            </ac:spMkLst>
          </pc:spChg>
        </pc:sldLayoutChg>
      </pc:sldMasterChg>
    </pc:docChg>
  </pc:docChgLst>
  <pc:docChgLst>
    <pc:chgData name="内島　由佳子" userId="S::aa84033836@ms.nagasaki-u.ac.jp::02e13c73-ccd0-4e56-88b9-fdfcca9fe411" providerId="AD" clId="Web-{BC0DB2D7-0C70-4D27-9F2C-27B7EC603878}"/>
    <pc:docChg chg="modSld">
      <pc:chgData name="内島　由佳子" userId="S::aa84033836@ms.nagasaki-u.ac.jp::02e13c73-ccd0-4e56-88b9-fdfcca9fe411" providerId="AD" clId="Web-{BC0DB2D7-0C70-4D27-9F2C-27B7EC603878}" dt="2026-04-16T04:46:27.911" v="4" actId="14100"/>
      <pc:docMkLst>
        <pc:docMk/>
      </pc:docMkLst>
      <pc:sldChg chg="modSp">
        <pc:chgData name="内島　由佳子" userId="S::aa84033836@ms.nagasaki-u.ac.jp::02e13c73-ccd0-4e56-88b9-fdfcca9fe411" providerId="AD" clId="Web-{BC0DB2D7-0C70-4D27-9F2C-27B7EC603878}" dt="2026-04-16T04:46:27.911" v="4" actId="14100"/>
        <pc:sldMkLst>
          <pc:docMk/>
          <pc:sldMk cId="1769123028" sldId="259"/>
        </pc:sldMkLst>
        <pc:spChg chg="mod">
          <ac:chgData name="内島　由佳子" userId="S::aa84033836@ms.nagasaki-u.ac.jp::02e13c73-ccd0-4e56-88b9-fdfcca9fe411" providerId="AD" clId="Web-{BC0DB2D7-0C70-4D27-9F2C-27B7EC603878}" dt="2026-04-16T04:46:13.567" v="1" actId="1076"/>
          <ac:spMkLst>
            <pc:docMk/>
            <pc:sldMk cId="1769123028" sldId="259"/>
            <ac:spMk id="2" creationId="{3C05AC5E-D9E0-438C-A431-B22C0F7ED4AB}"/>
          </ac:spMkLst>
        </pc:spChg>
        <pc:spChg chg="mod">
          <ac:chgData name="内島　由佳子" userId="S::aa84033836@ms.nagasaki-u.ac.jp::02e13c73-ccd0-4e56-88b9-fdfcca9fe411" providerId="AD" clId="Web-{BC0DB2D7-0C70-4D27-9F2C-27B7EC603878}" dt="2026-04-16T04:46:18.223" v="2" actId="1076"/>
          <ac:spMkLst>
            <pc:docMk/>
            <pc:sldMk cId="1769123028" sldId="259"/>
            <ac:spMk id="3" creationId="{FDB06BF0-97CC-49D5-9F92-7C05C3EE8D55}"/>
          </ac:spMkLst>
        </pc:spChg>
        <pc:spChg chg="mod">
          <ac:chgData name="内島　由佳子" userId="S::aa84033836@ms.nagasaki-u.ac.jp::02e13c73-ccd0-4e56-88b9-fdfcca9fe411" providerId="AD" clId="Web-{BC0DB2D7-0C70-4D27-9F2C-27B7EC603878}" dt="2026-04-16T04:46:27.911" v="4" actId="14100"/>
          <ac:spMkLst>
            <pc:docMk/>
            <pc:sldMk cId="1769123028" sldId="259"/>
            <ac:spMk id="4" creationId="{344290E7-E3E2-44AB-8B4B-3E59FB6AE94D}"/>
          </ac:spMkLst>
        </pc:spChg>
        <pc:spChg chg="mod">
          <ac:chgData name="内島　由佳子" userId="S::aa84033836@ms.nagasaki-u.ac.jp::02e13c73-ccd0-4e56-88b9-fdfcca9fe411" providerId="AD" clId="Web-{BC0DB2D7-0C70-4D27-9F2C-27B7EC603878}" dt="2026-04-16T04:46:22.442" v="3" actId="1076"/>
          <ac:spMkLst>
            <pc:docMk/>
            <pc:sldMk cId="1769123028" sldId="259"/>
            <ac:spMk id="6" creationId="{8776B8C7-B92C-43D4-861A-E5D05A96BC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E3EF9-AC20-47D6-BE97-90A36950F6EB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AAC46-4489-4F51-8CA6-EC0A4763A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177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7257BA-0589-4AAD-B6F4-572D077E3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3BA5D50-8DC6-4F17-9EA0-752E84B87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8C80CB-17FE-40ED-94B2-4D6BADF23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6DBD09-A9B3-4EB5-93FB-0288A1134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BB5651-31F7-486A-9650-3135477E4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92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87193C-C05E-4AAB-965E-753097594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AABBC6-64C1-4BA2-A797-CD56777BB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2EB2F6-8A3F-43E1-8F50-D42E6078B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318238-21AE-44B6-B44D-BDBAC3432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7DD229-AEE3-4B59-8F45-1704924D3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82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0B5226-6E82-49C5-B26F-31F925E98D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9A1F71-94F7-4FC4-B382-EF174ECC1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15E5C6-3BFE-4F90-A557-60F4A53E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D4F6CF-9059-4914-8CB7-2ABE43D8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474492-E284-4631-A965-B7141F76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31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6C5F60-9986-4AFE-8C92-AA24BD5B2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EBC8DA-230D-40AA-9669-F325DC293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E7AAF-4A39-4E20-A27D-E37C1EA3B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791924-E1D2-4504-8FC1-EDBC2B9F4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796BCB-02F8-42FB-B0E9-708ED874E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6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DDAB30-E42C-457E-9D58-B652BF5F4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1DD2BD-B3B0-4C0D-8444-6CEDBF979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50DE21-3CB0-4D3D-A7B1-319E7FBB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D110B5-6A04-4DFD-AA96-8A96C68D0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6143D4-3E17-4256-86B6-B2BFBDDF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77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C56837-394C-4C1A-B61D-522511BF3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793896-E0B2-455B-B4E0-20196E807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825570-DA3B-4A66-9FCA-A343BDF1C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46EA44-1EF2-415D-87C8-339A50E71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6F04C8-1F50-49F1-96BB-F537A4E3C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C70D3B-03E1-426C-BACB-A68AD1E8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13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EE907-D835-4560-8B9A-72454B4B3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00A9C5-A3D2-47A1-BFA5-3E158ED93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F01298E-C560-4A3F-9406-03580FBBB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E96391-6FAC-45B0-AE78-298404D16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26DBC8-BE1E-4153-A211-589716769C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66DCEC6-3D9F-4EEB-8946-E46B249A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C2316AD-3E2E-495C-90F2-ABEC24F8E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9F48B77-B6E1-4C1A-BF4E-C9FDF78C6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600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1C36BF-DE6A-4BF2-AECC-A701F069B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988847E-7E76-4B14-B2A4-FBB2370A3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8BA3B1B-31FE-436B-905A-DC70BDCF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C728C5-9F60-4D98-BDC0-6E9137B2E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62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60FE4B6-2C18-4A1D-A15A-9F5FB122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C745B49-E5FF-4847-9110-E1229BF5C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A1B65F-E32A-47F8-B3D0-0072763B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3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ED70E-1CEC-444F-ABA9-1757D8B5A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0DF181-2012-4646-A81F-E61CA38CF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F891EC-A444-4664-8FE0-06EA37436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6698C1-9D22-4D3E-9A8E-D0A4687E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8D83F8-D752-405E-81D2-3CAC7AF07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195318-3564-4E7A-96C5-F21ED2576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93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3B4D9A-A44D-4463-9D88-F8E43355F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F20F182-5D1F-4824-B20B-09ADDF5C32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26AAD7-AD9F-40EA-9FC0-4AF3A793C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BFE050-5E1C-4522-A9D2-3500E7AD8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412AB4-0D17-4578-B906-49C4B33FF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626EFB-7A30-49C5-AAB6-ABC449BEA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10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324B2C-16DA-4DCC-9769-DD0D59838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EB0C21-2DDE-4153-BF5F-87AB0CC7A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79516C-ACE4-4704-99BD-A8F507CA25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9294E8-037D-40A0-AD5E-C6472F6ED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D1112E-2FBC-480F-AAB5-2126623D3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48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05AC5E-D9E0-438C-A431-B22C0F7ED4AB}"/>
              </a:ext>
            </a:extLst>
          </p:cNvPr>
          <p:cNvSpPr txBox="1"/>
          <p:nvPr/>
        </p:nvSpPr>
        <p:spPr>
          <a:xfrm>
            <a:off x="7954683" y="256246"/>
            <a:ext cx="92457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様式②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DB06BF0-97CC-49D5-9F92-7C05C3EE8D55}"/>
              </a:ext>
            </a:extLst>
          </p:cNvPr>
          <p:cNvSpPr txBox="1">
            <a:spLocks/>
          </p:cNvSpPr>
          <p:nvPr/>
        </p:nvSpPr>
        <p:spPr>
          <a:xfrm>
            <a:off x="527051" y="253845"/>
            <a:ext cx="3366654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350">
                <a:solidFill>
                  <a:srgbClr val="000000"/>
                </a:solidFill>
                <a:ea typeface="Noto Sans JP" panose="020B0200000000000000" pitchFamily="50" charset="-128"/>
              </a:rPr>
              <a:t>長崎の魅力に関する報告（スライド５枚以内）</a:t>
            </a:r>
            <a:endParaRPr lang="ja-JP" altLang="en-US" sz="135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344290E7-E3E2-44AB-8B4B-3E59FB6AE94D}"/>
              </a:ext>
            </a:extLst>
          </p:cNvPr>
          <p:cNvSpPr txBox="1">
            <a:spLocks/>
          </p:cNvSpPr>
          <p:nvPr/>
        </p:nvSpPr>
        <p:spPr>
          <a:xfrm>
            <a:off x="529005" y="1496883"/>
            <a:ext cx="7886700" cy="3171832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成果報告会用のスライドは、</a:t>
            </a:r>
            <a:r>
              <a:rPr lang="ja-JP" altLang="en-US" sz="1350">
                <a:solidFill>
                  <a:srgbClr val="FF0000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５枚以内</a:t>
            </a:r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で作成してください。（発表時間５分）</a:t>
            </a:r>
            <a:endParaRPr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１枚目にチーム名</a:t>
            </a:r>
            <a:r>
              <a:rPr lang="en-US" altLang="ja-JP" sz="1350">
                <a:latin typeface="Noto Sans JP" panose="020B0200000000000000" pitchFamily="50" charset="-128"/>
                <a:ea typeface="Noto Sans JP" panose="020B0200000000000000" pitchFamily="50" charset="-128"/>
              </a:rPr>
              <a:t>※</a:t>
            </a:r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および参加者名を入れてください。</a:t>
            </a:r>
            <a:endParaRPr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marL="0" indent="0">
              <a:buNone/>
            </a:pPr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（</a:t>
            </a:r>
            <a:r>
              <a:rPr lang="en-US" altLang="ja-JP" sz="1350">
                <a:latin typeface="Noto Sans JP" panose="020B0200000000000000" pitchFamily="50" charset="-128"/>
                <a:ea typeface="Noto Sans JP" panose="020B0200000000000000" pitchFamily="50" charset="-128"/>
              </a:rPr>
              <a:t>※</a:t>
            </a:r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個人参加の場合は参加者名のみでも可）</a:t>
            </a:r>
            <a:endParaRPr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提出する際は</a:t>
            </a:r>
            <a:r>
              <a:rPr lang="en-US" altLang="ja-JP" sz="1350">
                <a:solidFill>
                  <a:srgbClr val="FF0000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PPT</a:t>
            </a:r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のまま提出してください。</a:t>
            </a:r>
            <a:endParaRPr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締切以降に提出されたものは受付いたしません。</a:t>
            </a:r>
            <a:endParaRPr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l"/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提出後、成果報告会に参加できなくなった場合は、以下の連絡先にご連絡願います。</a:t>
            </a:r>
            <a:endParaRPr kumimoji="1"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marL="0" indent="0" algn="l">
              <a:buNone/>
            </a:pPr>
            <a:r>
              <a:rPr kumimoji="1"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　（連絡先　</a:t>
            </a:r>
            <a:r>
              <a:rPr kumimoji="1" lang="en-US" altLang="ja-JP" sz="1350">
                <a:latin typeface="Noto Sans JP" panose="020B0200000000000000" pitchFamily="50" charset="-128"/>
                <a:ea typeface="Noto Sans JP" panose="020B0200000000000000" pitchFamily="50" charset="-128"/>
              </a:rPr>
              <a:t>nagasaki-quest@ml.nagasaki-u.ac.jp</a:t>
            </a:r>
            <a:r>
              <a:rPr kumimoji="1"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）</a:t>
            </a:r>
            <a:endParaRPr kumimoji="1"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marL="0" indent="0" algn="r">
              <a:buNone/>
            </a:pPr>
            <a:endParaRPr kumimoji="1"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marL="0" indent="0" algn="r">
              <a:buNone/>
            </a:pPr>
            <a:r>
              <a:rPr kumimoji="1"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注：スライド作成の際、この説明文は削除してください。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1D73188-BE11-45C3-ADE6-EE045835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</a:rPr>
              <a:t>１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776B8C7-B92C-43D4-861A-E5D05A96BC1E}"/>
              </a:ext>
            </a:extLst>
          </p:cNvPr>
          <p:cNvSpPr txBox="1">
            <a:spLocks/>
          </p:cNvSpPr>
          <p:nvPr/>
        </p:nvSpPr>
        <p:spPr>
          <a:xfrm>
            <a:off x="529005" y="697817"/>
            <a:ext cx="7886700" cy="276999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チーム名：　　　　　　　参加者名：</a:t>
            </a:r>
            <a:endParaRPr lang="ja-JP" altLang="en-US" sz="2100"/>
          </a:p>
        </p:txBody>
      </p:sp>
    </p:spTree>
    <p:extLst>
      <p:ext uri="{BB962C8B-B14F-4D97-AF65-F5344CB8AC3E}">
        <p14:creationId xmlns:p14="http://schemas.microsoft.com/office/powerpoint/2010/main" val="176912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FDB06BF0-97CC-49D5-9F92-7C05C3EE8D55}"/>
              </a:ext>
            </a:extLst>
          </p:cNvPr>
          <p:cNvSpPr txBox="1">
            <a:spLocks/>
          </p:cNvSpPr>
          <p:nvPr/>
        </p:nvSpPr>
        <p:spPr>
          <a:xfrm>
            <a:off x="439965" y="291946"/>
            <a:ext cx="3539011" cy="2497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350">
                <a:solidFill>
                  <a:srgbClr val="000000"/>
                </a:solidFill>
                <a:ea typeface="Noto Sans JP" panose="020B0200000000000000" pitchFamily="50" charset="-128"/>
              </a:rPr>
              <a:t>長崎の魅力に関する報告（スライド５枚以内）</a:t>
            </a:r>
            <a:endParaRPr lang="ja-JP" altLang="en-US" sz="135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1D73188-BE11-45C3-ADE6-EE045835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ja-JP" altLang="en-US">
                <a:solidFill>
                  <a:schemeClr val="tx1"/>
                </a:solidFill>
              </a:rPr>
              <a:t>２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DD9A5D-F0EB-4869-AA3C-2C62B264C001}"/>
              </a:ext>
            </a:extLst>
          </p:cNvPr>
          <p:cNvSpPr txBox="1"/>
          <p:nvPr/>
        </p:nvSpPr>
        <p:spPr>
          <a:xfrm>
            <a:off x="7722455" y="296160"/>
            <a:ext cx="9028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様式②</a:t>
            </a:r>
          </a:p>
        </p:txBody>
      </p:sp>
    </p:spTree>
    <p:extLst>
      <p:ext uri="{BB962C8B-B14F-4D97-AF65-F5344CB8AC3E}">
        <p14:creationId xmlns:p14="http://schemas.microsoft.com/office/powerpoint/2010/main" val="402628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FDB06BF0-97CC-49D5-9F92-7C05C3EE8D55}"/>
              </a:ext>
            </a:extLst>
          </p:cNvPr>
          <p:cNvSpPr txBox="1">
            <a:spLocks/>
          </p:cNvSpPr>
          <p:nvPr/>
        </p:nvSpPr>
        <p:spPr>
          <a:xfrm>
            <a:off x="195038" y="101446"/>
            <a:ext cx="4183081" cy="2497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350">
                <a:solidFill>
                  <a:srgbClr val="000000"/>
                </a:solidFill>
                <a:ea typeface="Noto Sans JP" panose="020B0200000000000000" pitchFamily="50" charset="-128"/>
              </a:rPr>
              <a:t>長崎の魅力に関する報告（スライド５枚以内）</a:t>
            </a:r>
            <a:endParaRPr lang="ja-JP" altLang="en-US" sz="135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1D73188-BE11-45C3-ADE6-EE045835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ja-JP" altLang="en-US">
                <a:solidFill>
                  <a:schemeClr val="tx1"/>
                </a:solidFill>
              </a:rPr>
              <a:t>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5BFD927-F2C7-428B-9AEA-41B52274567B}"/>
              </a:ext>
            </a:extLst>
          </p:cNvPr>
          <p:cNvSpPr txBox="1"/>
          <p:nvPr/>
        </p:nvSpPr>
        <p:spPr>
          <a:xfrm>
            <a:off x="7849455" y="60303"/>
            <a:ext cx="76672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様式②</a:t>
            </a:r>
          </a:p>
        </p:txBody>
      </p:sp>
    </p:spTree>
    <p:extLst>
      <p:ext uri="{BB962C8B-B14F-4D97-AF65-F5344CB8AC3E}">
        <p14:creationId xmlns:p14="http://schemas.microsoft.com/office/powerpoint/2010/main" val="168679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FDB06BF0-97CC-49D5-9F92-7C05C3EE8D55}"/>
              </a:ext>
            </a:extLst>
          </p:cNvPr>
          <p:cNvSpPr txBox="1">
            <a:spLocks/>
          </p:cNvSpPr>
          <p:nvPr/>
        </p:nvSpPr>
        <p:spPr>
          <a:xfrm>
            <a:off x="322037" y="328232"/>
            <a:ext cx="3529939" cy="2497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350">
                <a:solidFill>
                  <a:srgbClr val="000000"/>
                </a:solidFill>
                <a:ea typeface="Noto Sans JP" panose="020B0200000000000000" pitchFamily="50" charset="-128"/>
              </a:rPr>
              <a:t>長崎の魅力に関する報告（スライド５枚以内）</a:t>
            </a:r>
            <a:endParaRPr lang="ja-JP" altLang="en-US" sz="135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1D73188-BE11-45C3-ADE6-EE045835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ja-JP" altLang="en-US">
                <a:solidFill>
                  <a:schemeClr val="tx1"/>
                </a:solidFill>
              </a:rPr>
              <a:t>４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1CA13C3-7D91-46B1-8C18-1794830A2D45}"/>
              </a:ext>
            </a:extLst>
          </p:cNvPr>
          <p:cNvSpPr txBox="1"/>
          <p:nvPr/>
        </p:nvSpPr>
        <p:spPr>
          <a:xfrm>
            <a:off x="8012741" y="305232"/>
            <a:ext cx="7758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様式②</a:t>
            </a:r>
          </a:p>
        </p:txBody>
      </p:sp>
    </p:spTree>
    <p:extLst>
      <p:ext uri="{BB962C8B-B14F-4D97-AF65-F5344CB8AC3E}">
        <p14:creationId xmlns:p14="http://schemas.microsoft.com/office/powerpoint/2010/main" val="1218942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FDB06BF0-97CC-49D5-9F92-7C05C3EE8D55}"/>
              </a:ext>
            </a:extLst>
          </p:cNvPr>
          <p:cNvSpPr txBox="1">
            <a:spLocks/>
          </p:cNvSpPr>
          <p:nvPr/>
        </p:nvSpPr>
        <p:spPr>
          <a:xfrm>
            <a:off x="385537" y="373589"/>
            <a:ext cx="3529939" cy="2497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350">
                <a:solidFill>
                  <a:srgbClr val="000000"/>
                </a:solidFill>
                <a:ea typeface="Noto Sans JP" panose="020B0200000000000000" pitchFamily="50" charset="-128"/>
              </a:rPr>
              <a:t>長崎の魅力に関する報告（スライド５枚以内）</a:t>
            </a:r>
            <a:endParaRPr lang="ja-JP" altLang="en-US" sz="135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1D73188-BE11-45C3-ADE6-EE045835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ja-JP" altLang="en-US">
                <a:solidFill>
                  <a:schemeClr val="tx1"/>
                </a:solidFill>
              </a:rPr>
              <a:t>５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B37DD2C-FE85-46BC-8030-3B7C6779490D}"/>
              </a:ext>
            </a:extLst>
          </p:cNvPr>
          <p:cNvSpPr txBox="1"/>
          <p:nvPr/>
        </p:nvSpPr>
        <p:spPr>
          <a:xfrm>
            <a:off x="7967383" y="377803"/>
            <a:ext cx="76672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様式②</a:t>
            </a:r>
          </a:p>
        </p:txBody>
      </p:sp>
    </p:spTree>
    <p:extLst>
      <p:ext uri="{BB962C8B-B14F-4D97-AF65-F5344CB8AC3E}">
        <p14:creationId xmlns:p14="http://schemas.microsoft.com/office/powerpoint/2010/main" val="3616899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d4a0ab-ee34-4c2d-8d3e-3fc98d991745" xsi:nil="true"/>
    <lcf76f155ced4ddcb4097134ff3c332f xmlns="7cc5f518-b1b0-462a-a54b-bcebfc7ac09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CBD86F2CB71ED43978F20BD32BD7461" ma:contentTypeVersion="10" ma:contentTypeDescription="新しいドキュメントを作成します。" ma:contentTypeScope="" ma:versionID="909322536274ac3dd7aac3a9d58ceff7">
  <xsd:schema xmlns:xsd="http://www.w3.org/2001/XMLSchema" xmlns:xs="http://www.w3.org/2001/XMLSchema" xmlns:p="http://schemas.microsoft.com/office/2006/metadata/properties" xmlns:ns2="7cc5f518-b1b0-462a-a54b-bcebfc7ac091" xmlns:ns3="75d4a0ab-ee34-4c2d-8d3e-3fc98d991745" targetNamespace="http://schemas.microsoft.com/office/2006/metadata/properties" ma:root="true" ma:fieldsID="b480d57b59ab6d3929043b4499b54fa5" ns2:_="" ns3:_="">
    <xsd:import namespace="7cc5f518-b1b0-462a-a54b-bcebfc7ac091"/>
    <xsd:import namespace="75d4a0ab-ee34-4c2d-8d3e-3fc98d9917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c5f518-b1b0-462a-a54b-bcebfc7ac0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5dbca49-9807-4b4a-a9f6-911112dc69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4a0ab-ee34-4c2d-8d3e-3fc98d99174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e173352-1d82-46c3-9aea-81735e479803}" ma:internalName="TaxCatchAll" ma:showField="CatchAllData" ma:web="75d4a0ab-ee34-4c2d-8d3e-3fc98d9917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2E95D5-6269-4458-A635-53B8F921A1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80CFF0-3E51-4DFF-95F3-652EAB747998}">
  <ds:schemaRefs>
    <ds:schemaRef ds:uri="75d4a0ab-ee34-4c2d-8d3e-3fc98d991745"/>
    <ds:schemaRef ds:uri="7cc5f518-b1b0-462a-a54b-bcebfc7ac091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3308AA6-AEEC-4935-87BC-887ED482D3E6}">
  <ds:schemaRefs>
    <ds:schemaRef ds:uri="75d4a0ab-ee34-4c2d-8d3e-3fc98d991745"/>
    <ds:schemaRef ds:uri="7cc5f518-b1b0-462a-a54b-bcebfc7ac09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画面に合わせる (4:3)</PresentationFormat>
  <Slides>5</Slides>
  <Notes>0</Notes>
  <HiddenSlides>0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内島　由佳子</dc:creator>
  <cp:revision>5</cp:revision>
  <dcterms:created xsi:type="dcterms:W3CDTF">2026-03-30T05:18:25Z</dcterms:created>
  <dcterms:modified xsi:type="dcterms:W3CDTF">2026-04-16T04:46:32Z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0x010100BCBD86F2CB71ED43978F20BD32BD7461</vt:lpwstr>
  </property>
  <property fmtid="{D5CDD505-2E9C-101B-9397-08002B2CF9AE}" pid="3" name="MediaServiceImageTags">
    <vt:lpwstr/>
  </property>
</Properties>
</file>